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64" r:id="rId2"/>
    <p:sldId id="265" r:id="rId3"/>
  </p:sldIdLst>
  <p:sldSz cx="10515600" cy="7010400"/>
  <p:notesSz cx="6858000" cy="9144000"/>
  <p:embeddedFontLst>
    <p:embeddedFont>
      <p:font typeface="Futura PT" panose="020B0602020204020303" pitchFamily="34" charset="-79"/>
      <p:regular r:id="rId5"/>
    </p:embeddedFont>
    <p:embeddedFont>
      <p:font typeface="Open Sans Bold" panose="020B0806030504020204" pitchFamily="34" charset="0"/>
      <p:regular r:id="rId6"/>
      <p:bold r:id="rId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54" autoAdjust="0"/>
  </p:normalViewPr>
  <p:slideViewPr>
    <p:cSldViewPr>
      <p:cViewPr varScale="1">
        <p:scale>
          <a:sx n="101" d="100"/>
          <a:sy n="101" d="100"/>
        </p:scale>
        <p:origin x="1536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ableStyles" Target="tableStyles.xml"/><Relationship Id="rId5" Type="http://schemas.openxmlformats.org/officeDocument/2006/relationships/font" Target="fonts/font1.fntdata"/><Relationship Id="rId10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52BCE-3E3D-304F-A926-08155B610097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F3EB4-6D02-0947-A888-EAC24AF862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82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42022" y="1122179"/>
            <a:ext cx="12165315" cy="4652115"/>
            <a:chOff x="0" y="0"/>
            <a:chExt cx="4359774" cy="166721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59774" cy="1667213"/>
            </a:xfrm>
            <a:custGeom>
              <a:avLst/>
              <a:gdLst/>
              <a:ahLst/>
              <a:cxnLst/>
              <a:rect l="l" t="t" r="r" b="b"/>
              <a:pathLst>
                <a:path w="4359774" h="1667213">
                  <a:moveTo>
                    <a:pt x="0" y="0"/>
                  </a:moveTo>
                  <a:lnTo>
                    <a:pt x="4359774" y="0"/>
                  </a:lnTo>
                  <a:lnTo>
                    <a:pt x="4359774" y="1667213"/>
                  </a:lnTo>
                  <a:lnTo>
                    <a:pt x="0" y="1667213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4359774" cy="16862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0" name="TextBox 10"/>
          <p:cNvSpPr txBox="1"/>
          <p:nvPr/>
        </p:nvSpPr>
        <p:spPr>
          <a:xfrm>
            <a:off x="3930967" y="2894822"/>
            <a:ext cx="2653665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Intégrer votre visuel 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15873" y="202355"/>
            <a:ext cx="2406555" cy="698392"/>
            <a:chOff x="0" y="0"/>
            <a:chExt cx="862455" cy="25028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676400" y="353113"/>
            <a:ext cx="1492385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303016"/>
            <a:ext cx="10515600" cy="4471278"/>
          </a:xfrm>
          <a:custGeom>
            <a:avLst/>
            <a:gdLst/>
            <a:ahLst/>
            <a:cxnLst/>
            <a:rect l="l" t="t" r="r" b="b"/>
            <a:pathLst>
              <a:path w="10515600" h="4471278">
                <a:moveTo>
                  <a:pt x="0" y="0"/>
                </a:moveTo>
                <a:lnTo>
                  <a:pt x="10515600" y="0"/>
                </a:lnTo>
                <a:lnTo>
                  <a:pt x="10515600" y="4471278"/>
                </a:lnTo>
                <a:lnTo>
                  <a:pt x="0" y="44712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5770" b="-50615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7" name="Group 7"/>
          <p:cNvGrpSpPr/>
          <p:nvPr/>
        </p:nvGrpSpPr>
        <p:grpSpPr>
          <a:xfrm>
            <a:off x="1207910" y="202355"/>
            <a:ext cx="2406555" cy="698392"/>
            <a:chOff x="0" y="0"/>
            <a:chExt cx="862455" cy="25028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680875" y="383779"/>
            <a:ext cx="1460623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</Words>
  <Application>Microsoft Macintosh PowerPoint</Application>
  <PresentationFormat>Personnalisé</PresentationFormat>
  <Paragraphs>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Open Sans Bold</vt:lpstr>
      <vt:lpstr>Aptos</vt:lpstr>
      <vt:lpstr>Arial</vt:lpstr>
      <vt:lpstr>Futura PT</vt:lpstr>
      <vt:lpstr>Calibri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Publication RS BP (version finale) </dc:title>
  <cp:lastModifiedBy>Eleana Gomez</cp:lastModifiedBy>
  <cp:revision>4</cp:revision>
  <dcterms:created xsi:type="dcterms:W3CDTF">2006-08-16T00:00:00Z</dcterms:created>
  <dcterms:modified xsi:type="dcterms:W3CDTF">2024-07-10T15:01:46Z</dcterms:modified>
  <dc:identifier>DAGHLiigf7Y</dc:identifier>
</cp:coreProperties>
</file>